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620688"/>
            <a:ext cx="8784976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S1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reimbursement rates among breast cancer patients 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covered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urban and rural insurance schemes.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NOTE. Patients with missing information on either insurances type (N=147, 1.98%) or reimbursement rate (N=569, 7.65%) were not included in analysis.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 descr="figS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336703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78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3</cp:revision>
  <dcterms:created xsi:type="dcterms:W3CDTF">2020-02-21T14:04:44Z</dcterms:created>
  <dcterms:modified xsi:type="dcterms:W3CDTF">2020-02-21T14:39:19Z</dcterms:modified>
</cp:coreProperties>
</file>